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4" d="100"/>
          <a:sy n="104" d="100"/>
        </p:scale>
        <p:origin x="114" y="1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9313005"/>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431983"/>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15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мамырға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14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15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Шығыс бағыттардан жел соғады, күші 3-8 м/с. Ауа температурасы түнде 5-7, күндіз 21-23 градус жылы болады.</a:t>
            </a:r>
            <a:endParaRPr lang="ru-RU" sz="1200" dirty="0">
              <a:solidFill>
                <a:prstClr val="black"/>
              </a:solidFill>
              <a:latin typeface="Times New Roman" panose="02020603050405020304" pitchFamily="18" charset="0"/>
              <a:cs typeface="Times New Roman" pitchFamily="18" charset="0"/>
            </a:endParaRP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16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мамырға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15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16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Шығыс бағыттардан жел соғады, күші 3-8 м/с. Ауа температурасы 6-8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жиналуына</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көтеріңкі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мамырда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82874076"/>
              </p:ext>
            </p:extLst>
          </p:nvPr>
        </p:nvGraphicFramePr>
        <p:xfrm>
          <a:off x="5053482" y="4416735"/>
          <a:ext cx="4572000" cy="1955216"/>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555088">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3935">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50</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0.311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39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393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431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0.861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393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710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393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0.345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5750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22047</TotalTime>
  <Words>572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4220</cp:revision>
  <cp:lastPrinted>2021-07-01T07:38:07Z</cp:lastPrinted>
  <dcterms:created xsi:type="dcterms:W3CDTF">2018-03-27T06:03:00Z</dcterms:created>
  <dcterms:modified xsi:type="dcterms:W3CDTF">2026-05-14T06:28:38Z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